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3" d="100"/>
          <a:sy n="53" d="100"/>
        </p:scale>
        <p:origin x="84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hape &amp; Picture right align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A1F726-595F-AE49-A6E4-866682A332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66300" y="6350"/>
            <a:ext cx="2425700" cy="5962650"/>
          </a:xfrm>
          <a:prstGeom prst="rect">
            <a:avLst/>
          </a:prstGeom>
        </p:spPr>
      </p:pic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32FD2EC-408F-0847-A696-5074A89AFA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119532" y="1890445"/>
            <a:ext cx="4072467" cy="27553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346E43A-999E-6243-8192-F7EA5A065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629400" cy="1325563"/>
          </a:xfrm>
        </p:spPr>
        <p:txBody>
          <a:bodyPr>
            <a:normAutofit/>
          </a:bodyPr>
          <a:lstStyle>
            <a:lvl1pPr>
              <a:defRPr sz="2400" spc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90A9EE-04B4-D444-9E4A-0FB1EB6D7512}"/>
              </a:ext>
            </a:extLst>
          </p:cNvPr>
          <p:cNvSpPr txBox="1"/>
          <p:nvPr userDrawn="1"/>
        </p:nvSpPr>
        <p:spPr>
          <a:xfrm>
            <a:off x="797298" y="1900526"/>
            <a:ext cx="65092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00B2BB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 re </a:t>
            </a:r>
            <a:r>
              <a:rPr lang="en-GB" dirty="0" err="1"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resequiAtio</a:t>
            </a:r>
            <a:r>
              <a:rPr lang="en-GB" dirty="0"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 </a:t>
            </a:r>
            <a:r>
              <a:rPr lang="en-GB" dirty="0" err="1"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doloreius</a:t>
            </a:r>
            <a:r>
              <a:rPr lang="en-GB" dirty="0"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eosandi</a:t>
            </a:r>
            <a:r>
              <a:rPr lang="en-GB" dirty="0"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sequas</a:t>
            </a:r>
            <a:r>
              <a:rPr lang="en-GB" dirty="0"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GB" dirty="0" err="1"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</a:t>
            </a:r>
            <a:r>
              <a:rPr lang="en-GB" dirty="0"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rae</a:t>
            </a:r>
            <a:r>
              <a:rPr lang="en-GB" dirty="0"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</a:t>
            </a:r>
            <a:r>
              <a:rPr lang="en-GB" dirty="0"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</a:t>
            </a:r>
            <a:r>
              <a:rPr lang="en-GB" dirty="0"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GB" dirty="0"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GB" dirty="0" err="1"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omnis</a:t>
            </a:r>
            <a:r>
              <a:rPr lang="en-GB" dirty="0"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quiatet</a:t>
            </a:r>
            <a:r>
              <a:rPr lang="en-GB" dirty="0"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uteces</a:t>
            </a:r>
            <a:r>
              <a:rPr lang="en-GB" dirty="0"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eos</a:t>
            </a:r>
            <a:r>
              <a:rPr lang="en-GB" dirty="0"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comnienti</a:t>
            </a:r>
            <a:r>
              <a:rPr lang="en-GB" dirty="0"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</a:t>
            </a:r>
            <a:r>
              <a:rPr lang="en-GB" dirty="0"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sequaep</a:t>
            </a:r>
            <a:r>
              <a:rPr lang="en-GB" dirty="0"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raecaep</a:t>
            </a:r>
            <a:r>
              <a:rPr lang="en-GB" dirty="0"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rehendis</a:t>
            </a:r>
            <a:r>
              <a:rPr lang="en-GB" dirty="0"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</a:t>
            </a:r>
            <a:r>
              <a:rPr lang="en-GB" dirty="0"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</a:t>
            </a:r>
          </a:p>
        </p:txBody>
      </p:sp>
    </p:spTree>
    <p:extLst>
      <p:ext uri="{BB962C8B-B14F-4D97-AF65-F5344CB8AC3E}">
        <p14:creationId xmlns:p14="http://schemas.microsoft.com/office/powerpoint/2010/main" val="599913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Image Gradient &amp;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C0E4CEC-DB14-544F-BA8C-9268DA610A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4813" y="0"/>
            <a:ext cx="8957187" cy="59739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28775FA-0AC5-954D-BAD6-8A66E6C84C6A}"/>
              </a:ext>
            </a:extLst>
          </p:cNvPr>
          <p:cNvSpPr/>
          <p:nvPr userDrawn="1"/>
        </p:nvSpPr>
        <p:spPr>
          <a:xfrm>
            <a:off x="3234813" y="1"/>
            <a:ext cx="5801032" cy="5973900"/>
          </a:xfrm>
          <a:prstGeom prst="rect">
            <a:avLst/>
          </a:prstGeom>
          <a:gradFill>
            <a:gsLst>
              <a:gs pos="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5CFFD47-4DDD-AD4D-B1E6-39728928A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9683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hape &amp; Picture right aligned_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346E43A-999E-6243-8192-F7EA5A065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6294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7993E5B-2F3A-4C40-A4DE-15105BCAB60F}"/>
              </a:ext>
            </a:extLst>
          </p:cNvPr>
          <p:cNvSpPr/>
          <p:nvPr userDrawn="1"/>
        </p:nvSpPr>
        <p:spPr>
          <a:xfrm>
            <a:off x="9766300" y="6349"/>
            <a:ext cx="2425699" cy="5961313"/>
          </a:xfrm>
          <a:prstGeom prst="rect">
            <a:avLst/>
          </a:prstGeom>
          <a:solidFill>
            <a:srgbClr val="F6B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32FD2EC-408F-0847-A696-5074A89AFA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438490" y="2239766"/>
            <a:ext cx="4753509" cy="338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065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Gradient &amp;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C0E4CEC-DB14-544F-BA8C-9268DA610A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4813" y="0"/>
            <a:ext cx="8957187" cy="59739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28775FA-0AC5-954D-BAD6-8A66E6C84C6A}"/>
              </a:ext>
            </a:extLst>
          </p:cNvPr>
          <p:cNvSpPr/>
          <p:nvPr userDrawn="1"/>
        </p:nvSpPr>
        <p:spPr>
          <a:xfrm>
            <a:off x="3234813" y="1"/>
            <a:ext cx="5801032" cy="5973900"/>
          </a:xfrm>
          <a:prstGeom prst="rect">
            <a:avLst/>
          </a:prstGeom>
          <a:gradFill>
            <a:gsLst>
              <a:gs pos="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CE3809-7902-8B4D-874D-EACEAF39D4E4}"/>
              </a:ext>
            </a:extLst>
          </p:cNvPr>
          <p:cNvSpPr/>
          <p:nvPr userDrawn="1"/>
        </p:nvSpPr>
        <p:spPr>
          <a:xfrm>
            <a:off x="0" y="0"/>
            <a:ext cx="3267182" cy="595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5CFFD47-4DDD-AD4D-B1E6-39728928A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571550C-D3A2-564C-8611-2D183C48DBD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1728627"/>
            <a:ext cx="6269929" cy="3657635"/>
          </a:xfrm>
        </p:spPr>
        <p:txBody>
          <a:bodyPr/>
          <a:lstStyle>
            <a:lvl1pPr marL="285750" indent="-285750">
              <a:spcAft>
                <a:spcPts val="600"/>
              </a:spcAft>
              <a:buClr>
                <a:srgbClr val="00B2BB"/>
              </a:buClr>
              <a:buSzPct val="120000"/>
              <a:buFont typeface="Arial" panose="020B0604020202020204" pitchFamily="34" charset="0"/>
              <a:buChar char="•"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285750" indent="-285750">
              <a:spcAft>
                <a:spcPts val="600"/>
              </a:spcAft>
              <a:buClr>
                <a:srgbClr val="00B2BB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285750" indent="-285750">
              <a:spcAft>
                <a:spcPts val="600"/>
              </a:spcAft>
              <a:buClr>
                <a:srgbClr val="00B2BB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285750" indent="-285750">
              <a:spcAft>
                <a:spcPts val="600"/>
              </a:spcAft>
              <a:buClr>
                <a:srgbClr val="00B2BB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285750" indent="-285750">
              <a:spcAft>
                <a:spcPts val="600"/>
              </a:spcAft>
              <a:buClr>
                <a:srgbClr val="00B2BB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285750" indent="-285750">
              <a:spcAft>
                <a:spcPts val="600"/>
              </a:spcAft>
              <a:buClr>
                <a:srgbClr val="00B2BB"/>
              </a:buClr>
              <a:buSzPct val="120000"/>
              <a:buFont typeface="Arial" panose="020B0604020202020204" pitchFamily="34" charset="0"/>
              <a:buChar char="•"/>
            </a:pPr>
            <a:endParaRPr lang="en-GB" dirty="0">
              <a:solidFill>
                <a:srgbClr val="2A3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00B2BB"/>
              </a:buClr>
              <a:buSzPct val="120000"/>
              <a:buFont typeface="Arial" panose="020B0604020202020204" pitchFamily="34" charset="0"/>
              <a:buChar char="•"/>
            </a:pPr>
            <a:endParaRPr lang="en-GB" dirty="0">
              <a:solidFill>
                <a:srgbClr val="2A3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128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hape &amp; Picture right align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A1F726-595F-AE49-A6E4-866682A332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66300" y="6350"/>
            <a:ext cx="2425700" cy="5962650"/>
          </a:xfrm>
          <a:prstGeom prst="rect">
            <a:avLst/>
          </a:prstGeom>
        </p:spPr>
      </p:pic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32FD2EC-408F-0847-A696-5074A89AFA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119532" y="1890445"/>
            <a:ext cx="4072467" cy="27553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B51357C-51A7-AD4F-8FA3-5D6036B7F6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296" y="253519"/>
            <a:ext cx="5018288" cy="1905847"/>
          </a:xfrm>
          <a:noFill/>
        </p:spPr>
        <p:txBody>
          <a:bodyPr/>
          <a:lstStyle/>
          <a:p>
            <a:r>
              <a:rPr lang="en-GB" dirty="0"/>
              <a:t>Title</a:t>
            </a:r>
            <a:br>
              <a:rPr lang="en-GB" dirty="0"/>
            </a:br>
            <a:r>
              <a:rPr lang="en-GB" sz="2400" spc="0" dirty="0"/>
              <a:t>Sub 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E18F74-01C0-8D47-BEE5-65C80F3C75A0}"/>
              </a:ext>
            </a:extLst>
          </p:cNvPr>
          <p:cNvSpPr txBox="1"/>
          <p:nvPr userDrawn="1"/>
        </p:nvSpPr>
        <p:spPr>
          <a:xfrm>
            <a:off x="797296" y="2555561"/>
            <a:ext cx="3949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94BD8C-672F-F240-B3DB-63EDC3A9A2E9}"/>
              </a:ext>
            </a:extLst>
          </p:cNvPr>
          <p:cNvSpPr txBox="1"/>
          <p:nvPr userDrawn="1"/>
        </p:nvSpPr>
        <p:spPr>
          <a:xfrm>
            <a:off x="797297" y="3017226"/>
            <a:ext cx="6736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00B2BB"/>
              </a:buClr>
              <a:buSzPct val="120000"/>
              <a:buFont typeface="Arial" panose="020B0604020202020204" pitchFamily="34" charset="0"/>
              <a:buNone/>
            </a:pPr>
            <a:r>
              <a:rPr lang="en-GB" sz="1600" dirty="0"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 re </a:t>
            </a:r>
            <a:r>
              <a:rPr lang="en-GB" sz="1600" dirty="0" err="1"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resequiAtio</a:t>
            </a:r>
            <a:r>
              <a:rPr lang="en-GB" sz="1600" dirty="0"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 </a:t>
            </a:r>
            <a:r>
              <a:rPr lang="en-GB" sz="1600" dirty="0" err="1"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doloreius</a:t>
            </a:r>
            <a:r>
              <a:rPr lang="en-GB" sz="1600" dirty="0"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eosandi</a:t>
            </a:r>
            <a:r>
              <a:rPr lang="en-GB" sz="1600" dirty="0"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sequas</a:t>
            </a:r>
            <a:r>
              <a:rPr lang="en-GB" sz="1600" dirty="0"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GB" sz="1600" dirty="0" err="1"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</a:t>
            </a:r>
            <a:r>
              <a:rPr lang="en-GB" sz="1600" dirty="0"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rae</a:t>
            </a:r>
            <a:r>
              <a:rPr lang="en-GB" sz="1600" dirty="0"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</a:t>
            </a:r>
            <a:r>
              <a:rPr lang="en-GB" sz="1600" dirty="0"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</a:t>
            </a:r>
            <a:r>
              <a:rPr lang="en-GB" sz="1600" dirty="0"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GB" sz="1600" dirty="0"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GB" sz="1600" dirty="0" err="1"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omnis</a:t>
            </a:r>
            <a:r>
              <a:rPr lang="en-GB" sz="1600" dirty="0"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quiatet</a:t>
            </a:r>
            <a:r>
              <a:rPr lang="en-GB" sz="1600" dirty="0"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uteces</a:t>
            </a:r>
            <a:r>
              <a:rPr lang="en-GB" sz="1600" dirty="0"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eos</a:t>
            </a:r>
            <a:r>
              <a:rPr lang="en-GB" sz="1600" dirty="0"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comnienti</a:t>
            </a:r>
            <a:r>
              <a:rPr lang="en-GB" sz="1600" dirty="0"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</a:t>
            </a:r>
            <a:r>
              <a:rPr lang="en-GB" sz="1600" dirty="0"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sequaep</a:t>
            </a:r>
            <a:r>
              <a:rPr lang="en-GB" sz="1600" dirty="0"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raecaep</a:t>
            </a:r>
            <a:r>
              <a:rPr lang="en-GB" sz="1600" dirty="0"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rehendis</a:t>
            </a:r>
            <a:r>
              <a:rPr lang="en-GB" sz="1600" dirty="0"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</a:t>
            </a:r>
            <a:r>
              <a:rPr lang="en-GB" sz="1600" dirty="0"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</a:t>
            </a:r>
          </a:p>
        </p:txBody>
      </p:sp>
    </p:spTree>
    <p:extLst>
      <p:ext uri="{BB962C8B-B14F-4D97-AF65-F5344CB8AC3E}">
        <p14:creationId xmlns:p14="http://schemas.microsoft.com/office/powerpoint/2010/main" val="210856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spc="-15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475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55508"/>
          </a:xfrm>
        </p:spPr>
        <p:txBody>
          <a:bodyPr/>
          <a:lstStyle>
            <a:lvl2pPr>
              <a:defRPr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55508"/>
          </a:xfrm>
        </p:spPr>
        <p:txBody>
          <a:bodyPr/>
          <a:lstStyle>
            <a:lvl2pPr>
              <a:defRPr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9300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8FE368-6E49-B34E-9B7E-4F348FE87D90}"/>
              </a:ext>
            </a:extLst>
          </p:cNvPr>
          <p:cNvSpPr/>
          <p:nvPr userDrawn="1"/>
        </p:nvSpPr>
        <p:spPr>
          <a:xfrm>
            <a:off x="0" y="0"/>
            <a:ext cx="3034602" cy="5967663"/>
          </a:xfrm>
          <a:prstGeom prst="rect">
            <a:avLst/>
          </a:prstGeom>
          <a:solidFill>
            <a:srgbClr val="00B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5B55A81-C1F5-3C44-8FC4-4B007BDF3E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5990" y="2504350"/>
            <a:ext cx="2136823" cy="1906875"/>
          </a:xfrm>
          <a:noFill/>
        </p:spPr>
        <p:txBody>
          <a:bodyPr>
            <a:normAutofit/>
          </a:bodyPr>
          <a:lstStyle/>
          <a:p>
            <a:r>
              <a:rPr lang="en-GB" sz="2400" spc="0" dirty="0">
                <a:solidFill>
                  <a:schemeClr val="bg1"/>
                </a:solidFill>
              </a:rPr>
              <a:t>Title Header</a:t>
            </a:r>
          </a:p>
        </p:txBody>
      </p:sp>
    </p:spTree>
    <p:extLst>
      <p:ext uri="{BB962C8B-B14F-4D97-AF65-F5344CB8AC3E}">
        <p14:creationId xmlns:p14="http://schemas.microsoft.com/office/powerpoint/2010/main" val="4215583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Gradient Pu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3DCA80-3C47-FB41-8027-DDE42E2731F9}"/>
              </a:ext>
            </a:extLst>
          </p:cNvPr>
          <p:cNvSpPr/>
          <p:nvPr userDrawn="1"/>
        </p:nvSpPr>
        <p:spPr>
          <a:xfrm>
            <a:off x="0" y="2218265"/>
            <a:ext cx="6411951" cy="2480733"/>
          </a:xfrm>
          <a:prstGeom prst="rect">
            <a:avLst/>
          </a:prstGeom>
          <a:solidFill>
            <a:srgbClr val="00B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2402E5-30D7-924A-9C16-1D99BECB5F09}"/>
              </a:ext>
            </a:extLst>
          </p:cNvPr>
          <p:cNvSpPr txBox="1">
            <a:spLocks/>
          </p:cNvSpPr>
          <p:nvPr userDrawn="1"/>
        </p:nvSpPr>
        <p:spPr>
          <a:xfrm>
            <a:off x="838200" y="279585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spc="-150">
                <a:solidFill>
                  <a:srgbClr val="2A376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>
                <a:solidFill>
                  <a:prstClr val="white"/>
                </a:solidFill>
              </a:rPr>
              <a:t>Text here</a:t>
            </a:r>
            <a:endParaRPr lang="en-GB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04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 &amp; Picture right align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A1F726-595F-AE49-A6E4-866682A332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66300" y="6350"/>
            <a:ext cx="2425700" cy="5962650"/>
          </a:xfrm>
          <a:prstGeom prst="rect">
            <a:avLst/>
          </a:prstGeom>
        </p:spPr>
      </p:pic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32FD2EC-408F-0847-A696-5074A89AFA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119532" y="1329267"/>
            <a:ext cx="4072467" cy="42925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346E43A-999E-6243-8192-F7EA5A065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6294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4513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 &amp; Picture right aligned_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7993E5B-2F3A-4C40-A4DE-15105BCAB60F}"/>
              </a:ext>
            </a:extLst>
          </p:cNvPr>
          <p:cNvSpPr/>
          <p:nvPr userDrawn="1"/>
        </p:nvSpPr>
        <p:spPr>
          <a:xfrm>
            <a:off x="9766300" y="6349"/>
            <a:ext cx="2425699" cy="5961313"/>
          </a:xfrm>
          <a:prstGeom prst="rect">
            <a:avLst/>
          </a:prstGeom>
          <a:solidFill>
            <a:srgbClr val="00B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32FD2EC-408F-0847-A696-5074A89AFA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119532" y="2732927"/>
            <a:ext cx="4072467" cy="20753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8AE8A77-B5F8-8444-BC2A-476C64A7C4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296" y="253519"/>
            <a:ext cx="5018288" cy="1905847"/>
          </a:xfrm>
          <a:noFill/>
        </p:spPr>
        <p:txBody>
          <a:bodyPr/>
          <a:lstStyle/>
          <a:p>
            <a:r>
              <a:rPr lang="en-GB" dirty="0"/>
              <a:t>Title</a:t>
            </a:r>
            <a:br>
              <a:rPr lang="en-GB" dirty="0"/>
            </a:br>
            <a:r>
              <a:rPr lang="en-GB" sz="2400" spc="0" dirty="0"/>
              <a:t>Sub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AF0EA8-CC22-4840-9D08-57564B315B3E}"/>
              </a:ext>
            </a:extLst>
          </p:cNvPr>
          <p:cNvSpPr txBox="1"/>
          <p:nvPr userDrawn="1"/>
        </p:nvSpPr>
        <p:spPr>
          <a:xfrm>
            <a:off x="797296" y="2555561"/>
            <a:ext cx="3949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82E37D-7F29-114C-B430-2DA3BB19D119}"/>
              </a:ext>
            </a:extLst>
          </p:cNvPr>
          <p:cNvSpPr txBox="1"/>
          <p:nvPr userDrawn="1"/>
        </p:nvSpPr>
        <p:spPr>
          <a:xfrm>
            <a:off x="797297" y="3017226"/>
            <a:ext cx="6736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00B2BB"/>
              </a:buClr>
              <a:buSzPct val="120000"/>
              <a:buFont typeface="Arial" panose="020B0604020202020204" pitchFamily="34" charset="0"/>
              <a:buNone/>
            </a:pPr>
            <a:r>
              <a:rPr lang="en-GB" sz="1600" dirty="0"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 re </a:t>
            </a:r>
            <a:r>
              <a:rPr lang="en-GB" sz="1600" dirty="0" err="1"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resequiAtio</a:t>
            </a:r>
            <a:r>
              <a:rPr lang="en-GB" sz="1600" dirty="0"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 </a:t>
            </a:r>
            <a:r>
              <a:rPr lang="en-GB" sz="1600" dirty="0" err="1"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doloreius</a:t>
            </a:r>
            <a:r>
              <a:rPr lang="en-GB" sz="1600" dirty="0"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eosandi</a:t>
            </a:r>
            <a:r>
              <a:rPr lang="en-GB" sz="1600" dirty="0"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sequas</a:t>
            </a:r>
            <a:r>
              <a:rPr lang="en-GB" sz="1600" dirty="0"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GB" sz="1600" dirty="0" err="1"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</a:t>
            </a:r>
            <a:r>
              <a:rPr lang="en-GB" sz="1600" dirty="0"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rae</a:t>
            </a:r>
            <a:r>
              <a:rPr lang="en-GB" sz="1600" dirty="0"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</a:t>
            </a:r>
            <a:r>
              <a:rPr lang="en-GB" sz="1600" dirty="0"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</a:t>
            </a:r>
            <a:r>
              <a:rPr lang="en-GB" sz="1600" dirty="0"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GB" sz="1600" dirty="0"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GB" sz="1600" dirty="0" err="1"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omnis</a:t>
            </a:r>
            <a:r>
              <a:rPr lang="en-GB" sz="1600" dirty="0"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quiatet</a:t>
            </a:r>
            <a:r>
              <a:rPr lang="en-GB" sz="1600" dirty="0"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uteces</a:t>
            </a:r>
            <a:r>
              <a:rPr lang="en-GB" sz="1600" dirty="0"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eos</a:t>
            </a:r>
            <a:r>
              <a:rPr lang="en-GB" sz="1600" dirty="0"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comnienti</a:t>
            </a:r>
            <a:r>
              <a:rPr lang="en-GB" sz="1600" dirty="0"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</a:t>
            </a:r>
            <a:r>
              <a:rPr lang="en-GB" sz="1600" dirty="0"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sequaep</a:t>
            </a:r>
            <a:r>
              <a:rPr lang="en-GB" sz="1600" dirty="0"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raecaep</a:t>
            </a:r>
            <a:r>
              <a:rPr lang="en-GB" sz="1600" dirty="0"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rehendis</a:t>
            </a:r>
            <a:r>
              <a:rPr lang="en-GB" sz="1600" dirty="0"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</a:t>
            </a:r>
            <a:r>
              <a:rPr lang="en-GB" sz="1600" dirty="0"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</a:t>
            </a:r>
          </a:p>
        </p:txBody>
      </p:sp>
    </p:spTree>
    <p:extLst>
      <p:ext uri="{BB962C8B-B14F-4D97-AF65-F5344CB8AC3E}">
        <p14:creationId xmlns:p14="http://schemas.microsoft.com/office/powerpoint/2010/main" val="3963891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7002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6269929" cy="3657635"/>
          </a:xfrm>
        </p:spPr>
        <p:txBody>
          <a:bodyPr/>
          <a:lstStyle>
            <a:lvl1pPr marL="285750" indent="-285750">
              <a:spcAft>
                <a:spcPts val="600"/>
              </a:spcAft>
              <a:buClr>
                <a:srgbClr val="00B2BB"/>
              </a:buClr>
              <a:buSzPct val="120000"/>
              <a:buFont typeface="Arial" panose="020B0604020202020204" pitchFamily="34" charset="0"/>
              <a:buChar char="•"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285750" indent="-285750">
              <a:spcAft>
                <a:spcPts val="600"/>
              </a:spcAft>
              <a:buClr>
                <a:srgbClr val="00B2BB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285750" indent="-285750">
              <a:spcAft>
                <a:spcPts val="600"/>
              </a:spcAft>
              <a:buClr>
                <a:srgbClr val="00B2BB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285750" indent="-285750">
              <a:spcAft>
                <a:spcPts val="600"/>
              </a:spcAft>
              <a:buClr>
                <a:srgbClr val="00B2BB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285750" indent="-285750">
              <a:spcAft>
                <a:spcPts val="600"/>
              </a:spcAft>
              <a:buClr>
                <a:srgbClr val="00B2BB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A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285750" indent="-285750">
              <a:spcAft>
                <a:spcPts val="600"/>
              </a:spcAft>
              <a:buClr>
                <a:srgbClr val="00B2BB"/>
              </a:buClr>
              <a:buSzPct val="120000"/>
              <a:buFont typeface="Arial" panose="020B0604020202020204" pitchFamily="34" charset="0"/>
              <a:buChar char="•"/>
            </a:pPr>
            <a:endParaRPr lang="en-GB" dirty="0">
              <a:solidFill>
                <a:srgbClr val="2A3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00B2BB"/>
              </a:buClr>
              <a:buSzPct val="120000"/>
              <a:buFont typeface="Arial" panose="020B0604020202020204" pitchFamily="34" charset="0"/>
              <a:buChar char="•"/>
            </a:pPr>
            <a:endParaRPr lang="en-GB" dirty="0">
              <a:solidFill>
                <a:srgbClr val="2A3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E570F5-C88E-1F49-85AA-2D11006DF8EA}"/>
              </a:ext>
            </a:extLst>
          </p:cNvPr>
          <p:cNvSpPr/>
          <p:nvPr userDrawn="1"/>
        </p:nvSpPr>
        <p:spPr>
          <a:xfrm>
            <a:off x="10282989" y="0"/>
            <a:ext cx="1909011" cy="5967663"/>
          </a:xfrm>
          <a:prstGeom prst="rect">
            <a:avLst/>
          </a:prstGeom>
          <a:solidFill>
            <a:srgbClr val="00B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8D61C1F2-EBBF-C34B-9D54-BCB6AB15FA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366572" y="1695236"/>
            <a:ext cx="4825428" cy="344184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29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DDAB670-8E22-914D-8F75-49141BC63754}"/>
              </a:ext>
            </a:extLst>
          </p:cNvPr>
          <p:cNvSpPr/>
          <p:nvPr userDrawn="1"/>
        </p:nvSpPr>
        <p:spPr>
          <a:xfrm>
            <a:off x="0" y="0"/>
            <a:ext cx="12192000" cy="5969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DBFB4C-53B6-3841-86FC-7C24ECE25C58}"/>
              </a:ext>
            </a:extLst>
          </p:cNvPr>
          <p:cNvSpPr/>
          <p:nvPr userDrawn="1"/>
        </p:nvSpPr>
        <p:spPr>
          <a:xfrm>
            <a:off x="0" y="5969000"/>
            <a:ext cx="12192000" cy="889000"/>
          </a:xfrm>
          <a:prstGeom prst="rect">
            <a:avLst/>
          </a:prstGeom>
          <a:solidFill>
            <a:srgbClr val="2A37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Lorem ipsum ipsum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72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187F2-E5F9-5B4E-972E-57C11A1CC25C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38200" y="6272445"/>
            <a:ext cx="1562100" cy="2921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464D47F-34D2-4943-A729-4E8D5B6B329B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9082496" y="6318431"/>
            <a:ext cx="2247900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062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 spc="-150">
          <a:solidFill>
            <a:srgbClr val="2A376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rgbClr val="00B2B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6BA47C-A13B-4DC2-A3B6-45EF61F83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000" y="760873"/>
            <a:ext cx="9000000" cy="449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648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61F633-B916-4BEF-A7F3-C1725787D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000" y="742585"/>
            <a:ext cx="9000000" cy="449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91118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1_Office Theme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Jackson Leach</dc:creator>
  <cp:lastModifiedBy>Rachel Jackson Leach</cp:lastModifiedBy>
  <cp:revision>2</cp:revision>
  <dcterms:created xsi:type="dcterms:W3CDTF">2018-11-29T15:12:10Z</dcterms:created>
  <dcterms:modified xsi:type="dcterms:W3CDTF">2019-11-14T11:04:23Z</dcterms:modified>
</cp:coreProperties>
</file>